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7659"/>
    <a:srgbClr val="B49562"/>
    <a:srgbClr val="E7D1AB"/>
    <a:srgbClr val="0339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80"/>
    <p:restoredTop sz="95447"/>
  </p:normalViewPr>
  <p:slideViewPr>
    <p:cSldViewPr snapToGrid="0" snapToObjects="1" showGuides="1">
      <p:cViewPr varScale="1">
        <p:scale>
          <a:sx n="97" d="100"/>
          <a:sy n="97" d="100"/>
        </p:scale>
        <p:origin x="760" y="192"/>
      </p:cViewPr>
      <p:guideLst>
        <p:guide orient="horz" pos="2160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36028-9EE8-C044-B6E3-92245D3B24B5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2ED7D-9170-7A41-AA47-9505A7771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10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ED7D-9170-7A41-AA47-9505A7771E0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251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ED7D-9170-7A41-AA47-9505A7771E0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317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ED7D-9170-7A41-AA47-9505A7771E0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435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ED7D-9170-7A41-AA47-9505A7771E0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376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ED7D-9170-7A41-AA47-9505A7771E0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936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498040"/>
      </p:ext>
    </p:extLst>
  </p:cSld>
  <p:clrMapOvr>
    <a:masterClrMapping/>
  </p:clrMapOvr>
  <p:transition spd="slow" advClick="0" advTm="3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774876"/>
      </p:ext>
    </p:extLst>
  </p:cSld>
  <p:clrMapOvr>
    <a:masterClrMapping/>
  </p:clrMapOvr>
  <p:transition spd="slow" advClick="0" advTm="3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716954"/>
      </p:ext>
    </p:extLst>
  </p:cSld>
  <p:clrMapOvr>
    <a:masterClrMapping/>
  </p:clrMapOvr>
  <p:transition spd="slow" advClick="0" advTm="3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465781"/>
      </p:ext>
    </p:extLst>
  </p:cSld>
  <p:clrMapOvr>
    <a:masterClrMapping/>
  </p:clrMapOvr>
  <p:transition spd="slow" advClick="0" advTm="3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18517"/>
      </p:ext>
    </p:extLst>
  </p:cSld>
  <p:clrMapOvr>
    <a:masterClrMapping/>
  </p:clrMapOvr>
  <p:transition spd="slow" advClick="0" advTm="3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154194"/>
      </p:ext>
    </p:extLst>
  </p:cSld>
  <p:clrMapOvr>
    <a:masterClrMapping/>
  </p:clrMapOvr>
  <p:transition spd="slow" advClick="0" advTm="3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170355"/>
      </p:ext>
    </p:extLst>
  </p:cSld>
  <p:clrMapOvr>
    <a:masterClrMapping/>
  </p:clrMapOvr>
  <p:transition spd="slow" advClick="0" advTm="3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652022"/>
      </p:ext>
    </p:extLst>
  </p:cSld>
  <p:clrMapOvr>
    <a:masterClrMapping/>
  </p:clrMapOvr>
  <p:transition spd="slow" advClick="0" advTm="3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1316782"/>
      </p:ext>
    </p:extLst>
  </p:cSld>
  <p:clrMapOvr>
    <a:masterClrMapping/>
  </p:clrMapOvr>
  <p:transition spd="slow" advClick="0" advTm="3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597895"/>
      </p:ext>
    </p:extLst>
  </p:cSld>
  <p:clrMapOvr>
    <a:masterClrMapping/>
  </p:clrMapOvr>
  <p:transition spd="slow" advClick="0" advTm="3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200178"/>
      </p:ext>
    </p:extLst>
  </p:cSld>
  <p:clrMapOvr>
    <a:masterClrMapping/>
  </p:clrMapOvr>
  <p:transition spd="slow" advClick="0" advTm="3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47B99-5FE8-E346-99F3-4E2947804AF8}" type="datetimeFigureOut">
              <a:rPr lang="it-IT" smtClean="0"/>
              <a:t>06/05/22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84EC8-1C94-344A-913E-7075BD7C3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69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3000">
    <p:fad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BE9640-0544-F84E-9A0F-F5F868223510}"/>
              </a:ext>
            </a:extLst>
          </p:cNvPr>
          <p:cNvSpPr txBox="1"/>
          <p:nvPr/>
        </p:nvSpPr>
        <p:spPr>
          <a:xfrm>
            <a:off x="0" y="836586"/>
            <a:ext cx="914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Blida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città delle rose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romantica La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Mandrague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solare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Bou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Sada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antica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Tipaza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Mostaganem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con le dunose spiagge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Annaba colma di dolci ricordi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mare di Béjaia </a:t>
            </a:r>
          </a:p>
          <a:p>
            <a:pPr algn="ctr"/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Timimoun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lontana e mia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Algeri la bianca a me cara al pari di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Partenope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con il vicolo dei Glicini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la rue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Nacer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Agoulmine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le Bardo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la sinuosa onnipresente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Didouche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Mourad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la rue de la Violette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Piazza dei Martiri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la vecchia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Kouba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gli alberi di stelle di Natale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la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Pêcherie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potrò mai più rivedervi?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CB34CB-54BC-8F48-B1BD-0BA5DC6D4143}"/>
              </a:ext>
            </a:extLst>
          </p:cNvPr>
          <p:cNvSpPr txBox="1"/>
          <p:nvPr/>
        </p:nvSpPr>
        <p:spPr>
          <a:xfrm>
            <a:off x="0" y="37680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Algeria cara, io ti amo</a:t>
            </a:r>
          </a:p>
          <a:p>
            <a:pPr algn="ctr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31567"/>
      </p:ext>
    </p:extLst>
  </p:cSld>
  <p:clrMapOvr>
    <a:masterClrMapping/>
  </p:clrMapOvr>
  <p:transition spd="slow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4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BE9640-0544-F84E-9A0F-F5F868223510}"/>
              </a:ext>
            </a:extLst>
          </p:cNvPr>
          <p:cNvSpPr txBox="1"/>
          <p:nvPr/>
        </p:nvSpPr>
        <p:spPr>
          <a:xfrm>
            <a:off x="0" y="69451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Bouchema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dall'ampio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gandoura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eccellente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Taleb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Barek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Attika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dolce e cara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distinto signor Saldi </a:t>
            </a:r>
          </a:p>
          <a:p>
            <a:pPr algn="ctr"/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Malika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avvinta dai tuoi sogni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sorridente giornalaio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antipatico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epicier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tu bimba di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Aumale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dal triste bel viso 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dove siete?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sulla cara terra algerina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 in altri luoghi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 su in cielo? 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sempre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porterò</a:t>
            </a:r>
          </a:p>
          <a:p>
            <a:pPr algn="ctr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364843"/>
      </p:ext>
    </p:extLst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4D103BA6-5C45-6044-81CE-C85F6AB6A2F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BE9640-0544-F84E-9A0F-F5F868223510}"/>
              </a:ext>
            </a:extLst>
          </p:cNvPr>
          <p:cNvSpPr txBox="1"/>
          <p:nvPr/>
        </p:nvSpPr>
        <p:spPr>
          <a:xfrm>
            <a:off x="801156" y="1076241"/>
            <a:ext cx="829491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...andare e ancora andare </a:t>
            </a:r>
          </a:p>
          <a:p>
            <a:r>
              <a:rPr lang="it-IT" dirty="0"/>
              <a:t>una duna e poi un'altra e un'altra ancora </a:t>
            </a:r>
          </a:p>
          <a:p>
            <a:r>
              <a:rPr lang="it-IT" dirty="0"/>
              <a:t>e correndo scalare quella più alta </a:t>
            </a:r>
          </a:p>
          <a:p>
            <a:r>
              <a:rPr lang="it-IT" dirty="0"/>
              <a:t>e arrivare su in cima </a:t>
            </a:r>
          </a:p>
          <a:p>
            <a:r>
              <a:rPr lang="it-IT" dirty="0"/>
              <a:t>e ansimante giacere </a:t>
            </a:r>
          </a:p>
          <a:p>
            <a:r>
              <a:rPr lang="it-IT" dirty="0"/>
              <a:t>e gli occhi chiusi farsi indorare dal sole </a:t>
            </a:r>
          </a:p>
          <a:p>
            <a:r>
              <a:rPr lang="it-IT" dirty="0"/>
              <a:t>e ascoltando il silenzio godersi la disponibilità della sabbia</a:t>
            </a:r>
          </a:p>
          <a:p>
            <a:r>
              <a:rPr lang="it-IT" dirty="0"/>
              <a:t>e poi rovesciarsi </a:t>
            </a:r>
          </a:p>
          <a:p>
            <a:r>
              <a:rPr lang="it-IT" dirty="0"/>
              <a:t>e stese le braccia carezzarla possederla </a:t>
            </a:r>
          </a:p>
          <a:p>
            <a:r>
              <a:rPr lang="it-IT" dirty="0"/>
              <a:t>e coglierne il calore </a:t>
            </a:r>
          </a:p>
          <a:p>
            <a:r>
              <a:rPr lang="it-IT" dirty="0"/>
              <a:t>e pensare alla duna più in là </a:t>
            </a:r>
          </a:p>
          <a:p>
            <a:r>
              <a:rPr lang="it-IT" dirty="0"/>
              <a:t>e a quella più avanti </a:t>
            </a:r>
          </a:p>
          <a:p>
            <a:r>
              <a:rPr lang="it-IT" dirty="0"/>
              <a:t>e a quella ancora più avanti</a:t>
            </a:r>
          </a:p>
          <a:p>
            <a:r>
              <a:rPr lang="it-IT" dirty="0"/>
              <a:t>e ancora un'altra altre cento altre mille e cento ancora </a:t>
            </a:r>
          </a:p>
          <a:p>
            <a:r>
              <a:rPr lang="it-IT" dirty="0"/>
              <a:t>e contandole sapere che ce n’è sempre un'altra e ancora tante </a:t>
            </a:r>
          </a:p>
          <a:p>
            <a:r>
              <a:rPr lang="it-IT" dirty="0"/>
              <a:t>e alzarsi </a:t>
            </a:r>
          </a:p>
          <a:p>
            <a:r>
              <a:rPr lang="it-IT" dirty="0"/>
              <a:t>e con gli occhi sorvolare la sabbia e le dune contate </a:t>
            </a:r>
          </a:p>
          <a:p>
            <a:r>
              <a:rPr lang="it-IT" dirty="0"/>
              <a:t>che sono tutte intorno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7236564"/>
      </p:ext>
    </p:extLst>
  </p:cSld>
  <p:clrMapOvr>
    <a:masterClrMapping/>
  </p:clrMapOvr>
  <p:transition spd="slow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C5820AB-417A-934C-813A-EBA88AB8DD3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BE9640-0544-F84E-9A0F-F5F868223510}"/>
              </a:ext>
            </a:extLst>
          </p:cNvPr>
          <p:cNvSpPr txBox="1"/>
          <p:nvPr/>
        </p:nvSpPr>
        <p:spPr>
          <a:xfrm>
            <a:off x="788683" y="1093079"/>
            <a:ext cx="829491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 arriva una rondine che vuole giocare </a:t>
            </a:r>
          </a:p>
          <a:p>
            <a:r>
              <a:rPr lang="it-IT" dirty="0"/>
              <a:t>e resta vicino vicino </a:t>
            </a:r>
          </a:p>
          <a:p>
            <a:r>
              <a:rPr lang="it-IT" dirty="0"/>
              <a:t>e scansarsi </a:t>
            </a:r>
          </a:p>
          <a:p>
            <a:r>
              <a:rPr lang="it-IT" dirty="0"/>
              <a:t>e poi cominciare a giocare con lei </a:t>
            </a:r>
          </a:p>
          <a:p>
            <a:r>
              <a:rPr lang="it-IT" dirty="0"/>
              <a:t>e ha piacere di giocare e restare con te </a:t>
            </a:r>
          </a:p>
          <a:p>
            <a:r>
              <a:rPr lang="it-IT" dirty="0"/>
              <a:t>e quando ricominci a zigzagare </a:t>
            </a:r>
          </a:p>
          <a:p>
            <a:r>
              <a:rPr lang="it-IT" dirty="0"/>
              <a:t>ai piedi delle dune maestose </a:t>
            </a:r>
          </a:p>
          <a:p>
            <a:r>
              <a:rPr lang="it-IT" dirty="0"/>
              <a:t>ti segue e ti accompagna </a:t>
            </a:r>
          </a:p>
          <a:p>
            <a:r>
              <a:rPr lang="it-IT" dirty="0"/>
              <a:t>e contento sali sull'alto della prossima duna </a:t>
            </a:r>
          </a:p>
          <a:p>
            <a:r>
              <a:rPr lang="it-IT" dirty="0"/>
              <a:t>e scorgi una macchia color verde </a:t>
            </a:r>
          </a:p>
          <a:p>
            <a:r>
              <a:rPr lang="it-IT" dirty="0"/>
              <a:t>e miraggio non è </a:t>
            </a:r>
          </a:p>
          <a:p>
            <a:r>
              <a:rPr lang="it-IT" dirty="0"/>
              <a:t>è l'oasi lontana </a:t>
            </a:r>
          </a:p>
          <a:p>
            <a:r>
              <a:rPr lang="it-IT" dirty="0"/>
              <a:t>e ti fermi a guardare </a:t>
            </a:r>
          </a:p>
          <a:p>
            <a:r>
              <a:rPr lang="it-IT" dirty="0"/>
              <a:t>e la rondine ancora ti gironzola intorno </a:t>
            </a:r>
          </a:p>
          <a:p>
            <a:r>
              <a:rPr lang="it-IT" dirty="0"/>
              <a:t>e danza con la musica che sente e che senti nell'aria </a:t>
            </a:r>
          </a:p>
          <a:p>
            <a:r>
              <a:rPr lang="it-IT" dirty="0"/>
              <a:t>la musica del vento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4783069"/>
      </p:ext>
    </p:extLst>
  </p:cSld>
  <p:clrMapOvr>
    <a:masterClrMapping/>
  </p:clrMapOvr>
  <p:transition spd="slow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1E3F4A2E-CA7D-804B-873C-360F69ED901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BE9640-0544-F84E-9A0F-F5F868223510}"/>
              </a:ext>
            </a:extLst>
          </p:cNvPr>
          <p:cNvSpPr txBox="1"/>
          <p:nvPr/>
        </p:nvSpPr>
        <p:spPr>
          <a:xfrm>
            <a:off x="796775" y="1087470"/>
            <a:ext cx="82949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 ancora cammini e ti piace e ti prende e continui ad andare </a:t>
            </a:r>
          </a:p>
          <a:p>
            <a:r>
              <a:rPr lang="it-IT" dirty="0"/>
              <a:t>e anche il sole cammina nel cielo </a:t>
            </a:r>
          </a:p>
          <a:p>
            <a:r>
              <a:rPr lang="it-IT" dirty="0"/>
              <a:t>e colora la sabbia di colori diversi dall'alba al tramonto </a:t>
            </a:r>
          </a:p>
          <a:p>
            <a:r>
              <a:rPr lang="it-IT" dirty="0"/>
              <a:t>e impari a conoscerli i mille colori </a:t>
            </a:r>
          </a:p>
          <a:p>
            <a:r>
              <a:rPr lang="it-IT" dirty="0"/>
              <a:t>e non riesci a dar loro dei nomi </a:t>
            </a:r>
          </a:p>
          <a:p>
            <a:r>
              <a:rPr lang="it-IT" dirty="0"/>
              <a:t>e impari a parlare col silenzio </a:t>
            </a:r>
          </a:p>
          <a:p>
            <a:r>
              <a:rPr lang="it-IT" dirty="0"/>
              <a:t>e ancora cammini e non senti stanchezza </a:t>
            </a:r>
          </a:p>
          <a:p>
            <a:r>
              <a:rPr lang="it-IT" dirty="0"/>
              <a:t>e leggero ti senti infinito </a:t>
            </a:r>
          </a:p>
          <a:p>
            <a:r>
              <a:rPr lang="it-IT" dirty="0"/>
              <a:t>e incominci ad amarlo </a:t>
            </a:r>
          </a:p>
          <a:p>
            <a:r>
              <a:rPr lang="it-IT" dirty="0"/>
              <a:t>e più non lo scordi </a:t>
            </a:r>
          </a:p>
          <a:p>
            <a:r>
              <a:rPr lang="it-IT" dirty="0"/>
              <a:t>e fedele </a:t>
            </a:r>
          </a:p>
          <a:p>
            <a:r>
              <a:rPr lang="it-IT" dirty="0"/>
              <a:t>sempre ti aspetta </a:t>
            </a:r>
          </a:p>
          <a:p>
            <a:r>
              <a:rPr lang="it-IT" dirty="0"/>
              <a:t>il deserto</a:t>
            </a:r>
          </a:p>
        </p:txBody>
      </p:sp>
    </p:spTree>
    <p:extLst>
      <p:ext uri="{BB962C8B-B14F-4D97-AF65-F5344CB8AC3E}">
        <p14:creationId xmlns:p14="http://schemas.microsoft.com/office/powerpoint/2010/main" val="1181820202"/>
      </p:ext>
    </p:extLst>
  </p:cSld>
  <p:clrMapOvr>
    <a:masterClrMapping/>
  </p:clrMapOvr>
  <p:transition spd="slow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4846</TotalTime>
  <Words>435</Words>
  <Application>Microsoft Macintosh PowerPoint</Application>
  <PresentationFormat>Presentazione su schermo (4:3)</PresentationFormat>
  <Paragraphs>92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Guido Moretti</dc:creator>
  <cp:lastModifiedBy>Microsoft Office User</cp:lastModifiedBy>
  <cp:revision>580</cp:revision>
  <dcterms:created xsi:type="dcterms:W3CDTF">2022-02-02T14:30:49Z</dcterms:created>
  <dcterms:modified xsi:type="dcterms:W3CDTF">2022-05-06T10:14:37Z</dcterms:modified>
</cp:coreProperties>
</file>